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8" r:id="rId1"/>
  </p:sldMasterIdLst>
  <p:notesMasterIdLst>
    <p:notesMasterId r:id="rId58"/>
  </p:notesMasterIdLst>
  <p:sldIdLst>
    <p:sldId id="324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67" r:id="rId32"/>
    <p:sldId id="288" r:id="rId33"/>
    <p:sldId id="289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BB8291A-8063-4187-B0F8-D297E6CE945F}">
          <p14:sldIdLst>
            <p14:sldId id="324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67"/>
            <p14:sldId id="288"/>
            <p14:sldId id="289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9" autoAdjust="0"/>
    <p:restoredTop sz="93634" autoAdjust="0"/>
  </p:normalViewPr>
  <p:slideViewPr>
    <p:cSldViewPr snapToGrid="0">
      <p:cViewPr>
        <p:scale>
          <a:sx n="106" d="100"/>
          <a:sy n="106" d="100"/>
        </p:scale>
        <p:origin x="132" y="-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B4C28D-CB48-4D3E-BAB4-DBF2D1751DC9}" type="datetimeFigureOut">
              <a:rPr lang="en-PK" smtClean="0"/>
              <a:t>10/29/2023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EA70F3-DBD4-4AD6-B183-71DA7799296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746169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2946214-9B05-41F3-AF90-C1754DD847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6327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A70F3-DBD4-4AD6-B183-71DA77992966}" type="slidenum">
              <a:rPr lang="en-PK" smtClean="0"/>
              <a:t>15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681550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A70F3-DBD4-4AD6-B183-71DA77992966}" type="slidenum">
              <a:rPr lang="en-PK" smtClean="0"/>
              <a:t>16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386660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200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779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250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914400" y="609600"/>
            <a:ext cx="10363200" cy="548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COMSATS University Islamabad, Abbottabad Campus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30A359-2702-42F6-B8CF-17266FAFE9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37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17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983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692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10/29/2023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311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901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10/29/2023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72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999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10/29/2023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033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37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5"/>
          <p:cNvSpPr>
            <a:spLocks noChangeArrowheads="1"/>
          </p:cNvSpPr>
          <p:nvPr/>
        </p:nvSpPr>
        <p:spPr bwMode="auto">
          <a:xfrm>
            <a:off x="4686300" y="2459832"/>
            <a:ext cx="6057900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sz="4400" dirty="0">
                <a:solidFill>
                  <a:prstClr val="black">
                    <a:lumMod val="95000"/>
                    <a:lumOff val="5000"/>
                  </a:prstClr>
                </a:solidFill>
                <a:latin typeface="Georgia" pitchFamily="18" charset="0"/>
                <a:cs typeface="Arial" pitchFamily="34" charset="0"/>
              </a:rPr>
              <a:t>SRE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55733" y="3161281"/>
            <a:ext cx="50830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prstClr val="black">
                    <a:lumMod val="95000"/>
                    <a:lumOff val="5000"/>
                  </a:prstClr>
                </a:solidFill>
                <a:latin typeface="Georgia" pitchFamily="18" charset="0"/>
                <a:cs typeface="Arial" pitchFamily="34" charset="0"/>
              </a:rPr>
              <a:t>10</a:t>
            </a:r>
          </a:p>
          <a:p>
            <a:pPr algn="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>
                <a:solidFill>
                  <a:prstClr val="black">
                    <a:lumMod val="95000"/>
                    <a:lumOff val="5000"/>
                  </a:prstClr>
                </a:solidFill>
                <a:latin typeface="Georgia" pitchFamily="18" charset="0"/>
                <a:cs typeface="Arial" pitchFamily="34" charset="0"/>
              </a:rPr>
              <a:t>Non-Functional </a:t>
            </a:r>
            <a:r>
              <a:rPr lang="en-US" sz="2400" dirty="0">
                <a:solidFill>
                  <a:prstClr val="black">
                    <a:lumMod val="95000"/>
                    <a:lumOff val="5000"/>
                  </a:prstClr>
                </a:solidFill>
                <a:latin typeface="Georgia" pitchFamily="18" charset="0"/>
                <a:cs typeface="Arial" pitchFamily="34" charset="0"/>
              </a:rPr>
              <a:t>Requirements</a:t>
            </a:r>
          </a:p>
        </p:txBody>
      </p:sp>
      <p:sp>
        <p:nvSpPr>
          <p:cNvPr id="2054" name="TextBox 40"/>
          <p:cNvSpPr txBox="1">
            <a:spLocks noChangeArrowheads="1"/>
          </p:cNvSpPr>
          <p:nvPr/>
        </p:nvSpPr>
        <p:spPr bwMode="auto">
          <a:xfrm>
            <a:off x="1066800" y="1277144"/>
            <a:ext cx="7239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Georgia" pitchFamily="18" charset="0"/>
              </a:rPr>
              <a:t>Department of Computer Science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1181100" y="1199939"/>
            <a:ext cx="9829800" cy="0"/>
          </a:xfrm>
          <a:prstGeom prst="line">
            <a:avLst/>
          </a:prstGeom>
          <a:ln cmpd="dbl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362200" y="76200"/>
            <a:ext cx="7162800" cy="928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sz="4800" dirty="0">
                <a:solidFill>
                  <a:prstClr val="black">
                    <a:lumMod val="95000"/>
                    <a:lumOff val="5000"/>
                  </a:prstClr>
                </a:solidFill>
                <a:latin typeface="Georgia" pitchFamily="18" charset="0"/>
                <a:cs typeface="Arial" pitchFamily="34" charset="0"/>
              </a:rPr>
              <a:t>CUI Abbottabad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22476" y="6221984"/>
            <a:ext cx="6327648" cy="365125"/>
          </a:xfrm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Century Gothic" panose="020B0502020202020204"/>
              </a:rPr>
              <a:t>COMSATS University Islamabad, Abbottabad Campus</a:t>
            </a:r>
          </a:p>
        </p:txBody>
      </p:sp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76200"/>
            <a:ext cx="1230086" cy="107950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  <a:softEdge rad="1778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E81814-614A-DE04-4989-EA59ED051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2" y="295275"/>
            <a:ext cx="11702423" cy="507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89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C8386D-3D1B-39A7-C424-6DDC057A4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97" y="1349904"/>
            <a:ext cx="11309406" cy="306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41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5EA342-8784-BCFE-6AEE-98E55FAB6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427565"/>
            <a:ext cx="11084153" cy="243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59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DB0946-F572-5ABB-2B4E-72B6DC8C1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49" y="308171"/>
            <a:ext cx="10987617" cy="624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33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8CB34C-9F5D-E42C-B832-0B8A25E96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65" y="461963"/>
            <a:ext cx="11401669" cy="549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08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823C86-1E34-2A43-B719-0486AAA2D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34" y="322791"/>
            <a:ext cx="11244834" cy="37581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DE34D6-EE0D-8A3B-E3B3-F29BEE0AE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32" y="4080933"/>
            <a:ext cx="11118936" cy="189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14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60722B-A78D-7528-5DDD-704D8B5E6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46" y="301096"/>
            <a:ext cx="11714499" cy="440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94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23FCA4-D761-7491-1FB4-6C92518F1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54" y="432858"/>
            <a:ext cx="10234717" cy="299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087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14FF84-7880-EC50-C06B-0FD57D0CF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46" y="233362"/>
            <a:ext cx="11613116" cy="528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28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503D2E-3545-1C58-64BA-69E194764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3" y="223837"/>
            <a:ext cx="11633634" cy="534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577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AD7CC-41CE-4ED1-A998-9DBB8DC8E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8AF1E-822A-4771-B555-D8402AE3F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381" y="2093976"/>
            <a:ext cx="10058400" cy="4050792"/>
          </a:xfrm>
        </p:spPr>
        <p:txBody>
          <a:bodyPr>
            <a:normAutofit/>
          </a:bodyPr>
          <a:lstStyle/>
          <a:p>
            <a:r>
              <a:rPr lang="en-US" dirty="0"/>
              <a:t>Software Quality Attributes</a:t>
            </a:r>
          </a:p>
          <a:p>
            <a:r>
              <a:rPr lang="en-US" dirty="0"/>
              <a:t>Non-Functional Requirements</a:t>
            </a:r>
          </a:p>
          <a:p>
            <a:r>
              <a:rPr lang="en-US" dirty="0"/>
              <a:t>Classification of Non-Functional Requirements</a:t>
            </a:r>
          </a:p>
          <a:p>
            <a:r>
              <a:rPr lang="en-US" dirty="0"/>
              <a:t>Exploring and Specifying Internal Quality Attributes</a:t>
            </a:r>
          </a:p>
          <a:p>
            <a:r>
              <a:rPr lang="en-US" dirty="0"/>
              <a:t>Conflicts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862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336BB7-6405-F5C9-FC6A-7AB2F9D44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57" y="405341"/>
            <a:ext cx="11489217" cy="287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79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91F994-D36C-3032-C496-3B64A42C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54" y="484717"/>
            <a:ext cx="11631881" cy="427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80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A4E372-94CA-138A-E158-742EFAF0B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87" y="450849"/>
            <a:ext cx="11585792" cy="425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07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404267-C709-46B4-AEB5-32C05E221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45" y="134937"/>
            <a:ext cx="11385022" cy="35135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9F2ABD-6986-65E5-830B-A31DEAF00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45" y="3429000"/>
            <a:ext cx="11034184" cy="304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404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1D704B-BE4E-5BE3-BC6A-B33FE5082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" y="174625"/>
            <a:ext cx="10534650" cy="641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11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7F54E9-3280-27CD-04E1-8640E0835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" y="333375"/>
            <a:ext cx="11154054" cy="476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21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1FECCC-2A24-036D-94DD-F5314AFBB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59" y="309032"/>
            <a:ext cx="11223626" cy="299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44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6B7B27-3BBF-1C1C-D1B5-2DE1403AB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33" y="346604"/>
            <a:ext cx="11264900" cy="593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10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5259B9-7B57-3477-29F1-8D67D59B5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28" y="254529"/>
            <a:ext cx="11295575" cy="599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997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385C39-8397-A7ED-83E0-FDB1FE63B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215900"/>
            <a:ext cx="9678458" cy="939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5390BD-2670-1618-41DC-1727C0C24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" y="1155230"/>
            <a:ext cx="10749732" cy="338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760D52-FEB3-1E9E-FDB6-1ABE0D15E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" y="602191"/>
            <a:ext cx="11672985" cy="522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871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C6BA9C-A1F9-F257-BE8A-8973D3793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83" y="306387"/>
            <a:ext cx="10534650" cy="618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29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6E47B0-1C1D-9B91-B520-DC2F855F7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17" y="349779"/>
            <a:ext cx="11410884" cy="566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026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84557D-29BA-EE1F-92D0-AF9D42D52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39712"/>
            <a:ext cx="11340750" cy="622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104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F0A55B-AB5B-EBE5-B2F8-950945A84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45" y="472545"/>
            <a:ext cx="11239976" cy="36591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94C5D8-18B1-5AC4-4504-E170CB5C0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01" y="3962399"/>
            <a:ext cx="11254154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4688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09A4AC-701A-0456-F062-D292DDC9E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8" y="442382"/>
            <a:ext cx="11144773" cy="479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2128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7E9667-C133-F565-8D9D-F13B956A3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25" y="271992"/>
            <a:ext cx="11609486" cy="343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350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2039D0-3100-ECDD-5F63-BA53B0AB4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16" y="373592"/>
            <a:ext cx="11596215" cy="484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855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266F5E-83B2-E4EE-09E3-A489C10CD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41" y="187854"/>
            <a:ext cx="11071225" cy="644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034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DBD999-8FFB-0A18-413D-A52BB213D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21" y="329671"/>
            <a:ext cx="11635306" cy="513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184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B50763-6F8B-BC6B-99CA-547F5785F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62" y="401637"/>
            <a:ext cx="11278496" cy="35438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695898-4AFB-500D-F7A0-7609FA7F9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" y="3945467"/>
            <a:ext cx="10703450" cy="191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97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F4814E-2483-6C22-493A-127755E5C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15" y="521229"/>
            <a:ext cx="11507677" cy="528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19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CED4BB-7313-1AE7-69BB-D94495535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4" y="234950"/>
            <a:ext cx="11585964" cy="319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4411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9819B1-47A3-0DE5-9C2A-C3FEF3D3B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71" y="307974"/>
            <a:ext cx="11064845" cy="451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766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CD2C5B-1153-E2B2-8616-47A1306D4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41" y="315383"/>
            <a:ext cx="11471056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316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7D5DB5-9908-D309-308C-3C7A91C19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" y="323850"/>
            <a:ext cx="11500824" cy="495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538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244AC8-D440-3140-25F9-92902CE11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299507"/>
            <a:ext cx="11418351" cy="547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7907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9093FC-C9C9-8CBE-2353-93F3EB65C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62" y="301625"/>
            <a:ext cx="10919857" cy="418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3810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4EAD8B-80DB-BD18-CBBE-E61381EE0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20" y="514350"/>
            <a:ext cx="11160125" cy="446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112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9DF06A-B87B-3C38-68D3-78F715892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29" y="273049"/>
            <a:ext cx="11446404" cy="537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4053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8C5DAA-A8DB-133C-353A-B2D49FE7C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79" y="456671"/>
            <a:ext cx="10812913" cy="16430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1F7BC8-3E51-B24F-79EF-901ED9400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79" y="2333625"/>
            <a:ext cx="8837772" cy="189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52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C1DB92-E0C9-7FD5-7DA8-67820D013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" y="172508"/>
            <a:ext cx="11320992" cy="649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454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4D5E14-E931-1617-91B7-C6F0DA27C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29" y="301625"/>
            <a:ext cx="11310938" cy="56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9782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4A1988-BCB5-F140-9B15-838523728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83" y="358774"/>
            <a:ext cx="10897362" cy="360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675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7DBE96-7E65-8117-F805-1B16715A3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70" y="234421"/>
            <a:ext cx="11232456" cy="53874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FFAB56-3631-3DC3-B530-7CE61A7CD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74" y="5413903"/>
            <a:ext cx="7184859" cy="110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439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4C59CE-5932-AD8A-54A6-74F9B21FB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57" y="251884"/>
            <a:ext cx="10556875" cy="644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4798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671E5F-1DE0-1126-FB5F-28BA471ED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58" y="385762"/>
            <a:ext cx="11068917" cy="523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403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55AC89-BECA-4A09-E7D6-CD81B8B49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5" y="245004"/>
            <a:ext cx="11500702" cy="563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550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E74418-1F84-154C-6B9A-EA49EC385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304271"/>
            <a:ext cx="11135589" cy="338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350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4C2D8-366C-EC21-C9AE-9E76FE707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12" y="378353"/>
            <a:ext cx="10635721" cy="607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573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6E8E37-4BD9-199D-DE7C-FA7EC2725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70" y="436562"/>
            <a:ext cx="11164673" cy="2662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F11A62-A1E4-F9A9-14E8-CC1950855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57" y="3098800"/>
            <a:ext cx="10762845" cy="266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62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5A9296-29A2-ACCC-6CB5-358052A5B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54" y="277812"/>
            <a:ext cx="10996613" cy="607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30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640B6A-3891-5C12-C0F3-F24CF344D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20" y="380999"/>
            <a:ext cx="11800285" cy="493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065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A80281-CBD0-8420-CB1F-DA23D46BD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84600" cy="619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635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957</TotalTime>
  <Words>36</Words>
  <Application>Microsoft Office PowerPoint</Application>
  <PresentationFormat>Widescreen</PresentationFormat>
  <Paragraphs>19</Paragraphs>
  <Slides>56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Arial</vt:lpstr>
      <vt:lpstr>Calibri</vt:lpstr>
      <vt:lpstr>Century Gothic</vt:lpstr>
      <vt:lpstr>Georgia</vt:lpstr>
      <vt:lpstr>Rockwell</vt:lpstr>
      <vt:lpstr>Rockwell Condensed</vt:lpstr>
      <vt:lpstr>Times New Roman</vt:lpstr>
      <vt:lpstr>Wingdings</vt:lpstr>
      <vt:lpstr>Wood Type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project management</dc:title>
  <dc:creator>Neeli Khan</dc:creator>
  <cp:lastModifiedBy>Laiba binta tahir</cp:lastModifiedBy>
  <cp:revision>667</cp:revision>
  <dcterms:created xsi:type="dcterms:W3CDTF">2022-03-04T14:44:43Z</dcterms:created>
  <dcterms:modified xsi:type="dcterms:W3CDTF">2023-10-29T05:27:50Z</dcterms:modified>
</cp:coreProperties>
</file>